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i/ZTEN8epQ4pev+4l+eXmcubyz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b946e4d04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b946e4d0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1a007a2e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8c1a007a2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d8db03005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8d8db0300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b946e4d0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b946e4d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b946e4d0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b946e4d0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b946e4d04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b946e4d0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b946e4d04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b946e4d0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c1a007a2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8c1a007a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0.png"/><Relationship Id="rId13" Type="http://schemas.openxmlformats.org/officeDocument/2006/relationships/image" Target="../media/image22.png"/><Relationship Id="rId12" Type="http://schemas.openxmlformats.org/officeDocument/2006/relationships/hyperlink" Target="https://www.easy2nam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mile.amazon.com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juniperhillpta.uk/" TargetMode="External"/><Relationship Id="rId5" Type="http://schemas.openxmlformats.org/officeDocument/2006/relationships/hyperlink" Target="https://www.easyfundraising.org.uk/causes/juniperhillpta/" TargetMode="External"/><Relationship Id="rId6" Type="http://schemas.openxmlformats.org/officeDocument/2006/relationships/image" Target="../media/image17.png"/><Relationship Id="rId7" Type="http://schemas.openxmlformats.org/officeDocument/2006/relationships/hyperlink" Target="https://www.juniperhillpta.uk/100-club" TargetMode="External"/><Relationship Id="rId8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hyperlink" Target="https://www.facebook.com/juniperhillpta/" TargetMode="External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4.jpg"/><Relationship Id="rId5" Type="http://schemas.openxmlformats.org/officeDocument/2006/relationships/image" Target="../media/image23.png"/><Relationship Id="rId6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3.jpg"/><Relationship Id="rId6" Type="http://schemas.openxmlformats.org/officeDocument/2006/relationships/image" Target="../media/image26.jpg"/><Relationship Id="rId7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1.jp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9720" l="0" r="0" t="1881"/>
          <a:stretch/>
        </p:blipFill>
        <p:spPr>
          <a:xfrm>
            <a:off x="1667208" y="541863"/>
            <a:ext cx="8857583" cy="577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FUNDRAISING GOALS</a:t>
            </a:r>
            <a:r>
              <a:rPr lang="en-GB">
                <a:highlight>
                  <a:srgbClr val="FFFF00"/>
                </a:highlight>
              </a:rPr>
              <a:t> </a:t>
            </a:r>
            <a:endParaRPr/>
          </a:p>
        </p:txBody>
      </p:sp>
      <p:sp>
        <p:nvSpPr>
          <p:cNvPr id="156" name="Google Shape;156;p8"/>
          <p:cNvSpPr txBox="1"/>
          <p:nvPr>
            <p:ph idx="1" type="body"/>
          </p:nvPr>
        </p:nvSpPr>
        <p:spPr>
          <a:xfrm>
            <a:off x="838200" y="20265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●"/>
            </a:pPr>
            <a:r>
              <a:rPr lang="en-GB" sz="2700">
                <a:solidFill>
                  <a:srgbClr val="FF0000"/>
                </a:solidFill>
              </a:rPr>
              <a:t>Phase 2 - 2021 (New equipment)</a:t>
            </a:r>
            <a:endParaRPr sz="27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0000"/>
                </a:solidFill>
              </a:rPr>
              <a:t>Fundraising goal 2020/21 - £10,000 (Allowing for Covid restrictions)</a:t>
            </a:r>
            <a:endParaRPr sz="27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0000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●"/>
            </a:pPr>
            <a:r>
              <a:rPr lang="en-GB" sz="2700">
                <a:solidFill>
                  <a:srgbClr val="FF0000"/>
                </a:solidFill>
              </a:rPr>
              <a:t>Phase 3 - 2022 (Cabins for nurture group/music lessons/breakout sessions/SEN space etc)</a:t>
            </a:r>
            <a:endParaRPr sz="27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0000"/>
                </a:solidFill>
              </a:rPr>
              <a:t>Fundraising goal 2021/22 - £15,000 (Based on less restrictions we hope!)</a:t>
            </a:r>
            <a:endParaRPr sz="2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0000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2934" y="143932"/>
            <a:ext cx="1742044" cy="1388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b946e4d04_0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2020/21 EVENT CALENDAR</a:t>
            </a:r>
            <a:endParaRPr/>
          </a:p>
        </p:txBody>
      </p:sp>
      <p:pic>
        <p:nvPicPr>
          <p:cNvPr id="163" name="Google Shape;163;g9b946e4d0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17600"/>
            <a:ext cx="9995901" cy="53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>
            <p:ph type="title"/>
          </p:nvPr>
        </p:nvSpPr>
        <p:spPr>
          <a:xfrm>
            <a:off x="475800" y="2121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CAN YOU HELP?    </a:t>
            </a:r>
            <a:endParaRPr/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18938" y="143926"/>
            <a:ext cx="1516037" cy="120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/>
          <p:nvPr/>
        </p:nvSpPr>
        <p:spPr>
          <a:xfrm>
            <a:off x="475807" y="1532484"/>
            <a:ext cx="2711400" cy="523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"/>
          <p:cNvSpPr txBox="1"/>
          <p:nvPr/>
        </p:nvSpPr>
        <p:spPr>
          <a:xfrm>
            <a:off x="9237479" y="1537843"/>
            <a:ext cx="2671500" cy="523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3419699" y="1527065"/>
            <a:ext cx="2681100" cy="523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CREATIVE!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6328589" y="1527065"/>
            <a:ext cx="2681100" cy="523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LEND YOUR EXPERTISE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475800" y="2246575"/>
            <a:ext cx="2711400" cy="450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between 10 and 20 events every year that need people power to make them happen.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lots of ways to get involved – from managing an event, to serving tea or being a steward.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We’ll always be as clear as we can about the time a volunteer role will take, and what you’ll need to do.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out for opportunities to volunteer in the weekly PTA newsletter.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us on socials!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 txBox="1"/>
          <p:nvPr/>
        </p:nvSpPr>
        <p:spPr>
          <a:xfrm>
            <a:off x="3399750" y="2246700"/>
            <a:ext cx="2711400" cy="450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 new ways we could do things – or new events we could run!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Bake, make, create!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We’re looking to host a series of workshops in 2021 where you can promote your creative business, while supporting the Juniper Hill PTA. If you’d like to host a workshop to support the PTA please do email us.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We’re also always looking for creative bakers and makers to sell things at our Christmas and summer fayres.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6308650" y="2246700"/>
            <a:ext cx="2711400" cy="450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often have the need for an expert opinion to support a school initiative.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a health and safety expert to help us write our H&amp;S policy; a landscape gardener to start the thinking for our new outdoor areas.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could offer a committee member, or our Headteacher, an hour of your time this is so valuable to us.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out for opportunities in the weekly newsletter and register your interest on the form at the end of this presentation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9212675" y="2246575"/>
            <a:ext cx="2711400" cy="450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our 100 club!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 the PTA events and bring along grandparents, aunts, uncles and friends!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Amazon Smile and Easy Fundraising and for every transaction you make online we will receive a donation.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out if your company have a match funding scheme - this is often the easiest way to make large sums for our PTA!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Bring your printer ink cartridges in to school and donate them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PTA post box and donate old clothes when we arrange Bag 2 School collections.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c1a007a2e_0_11"/>
          <p:cNvSpPr txBox="1"/>
          <p:nvPr>
            <p:ph type="title"/>
          </p:nvPr>
        </p:nvSpPr>
        <p:spPr>
          <a:xfrm>
            <a:off x="838200" y="387525"/>
            <a:ext cx="443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USEFUL LINKS</a:t>
            </a:r>
            <a:endParaRPr/>
          </a:p>
        </p:txBody>
      </p:sp>
      <p:sp>
        <p:nvSpPr>
          <p:cNvPr id="183" name="Google Shape;183;g8c1a007a2e_0_11"/>
          <p:cNvSpPr txBox="1"/>
          <p:nvPr>
            <p:ph idx="1" type="body"/>
          </p:nvPr>
        </p:nvSpPr>
        <p:spPr>
          <a:xfrm>
            <a:off x="2690000" y="1713213"/>
            <a:ext cx="7570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https://www.smile.amazon.com</a:t>
            </a:r>
            <a:r>
              <a:rPr lang="en-GB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Download or update to the latest version of the 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Amazon Shopping app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on your phone. 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You can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find it in the 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App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Store for iOS or Google Play for 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Android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... Tap on '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AmazonSmile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' and follow the on-screen instructions to turn on </a:t>
            </a:r>
            <a:r>
              <a:rPr b="1"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AmazonSmile</a:t>
            </a:r>
            <a:r>
              <a:rPr lang="en-GB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on your phone.</a:t>
            </a:r>
            <a:endParaRPr sz="1600"/>
          </a:p>
        </p:txBody>
      </p:sp>
      <p:pic>
        <p:nvPicPr>
          <p:cNvPr id="184" name="Google Shape;184;g8c1a007a2e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639620"/>
            <a:ext cx="1792675" cy="9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8c1a007a2e_0_11"/>
          <p:cNvSpPr txBox="1"/>
          <p:nvPr/>
        </p:nvSpPr>
        <p:spPr>
          <a:xfrm>
            <a:off x="2690000" y="3072100"/>
            <a:ext cx="6384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https://www.easyfundraising.org.uk/causes/juniperhillpta/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8c1a007a2e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200" y="2419675"/>
            <a:ext cx="1792675" cy="17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8c1a007a2e_0_11"/>
          <p:cNvSpPr txBox="1"/>
          <p:nvPr/>
        </p:nvSpPr>
        <p:spPr>
          <a:xfrm>
            <a:off x="2453450" y="5959350"/>
            <a:ext cx="68580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https://www.juniperhillpta.uk/100-club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g8c1a007a2e_0_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4300" y="5959350"/>
            <a:ext cx="1567926" cy="8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8c1a007a2e_0_11"/>
          <p:cNvSpPr txBox="1"/>
          <p:nvPr/>
        </p:nvSpPr>
        <p:spPr>
          <a:xfrm>
            <a:off x="2690000" y="4918775"/>
            <a:ext cx="44337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https://www.juniperhillpta.uk/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g8c1a007a2e_0_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66538" y="4890266"/>
            <a:ext cx="983449" cy="76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8c1a007a2e_0_11"/>
          <p:cNvPicPr preferRelativeResize="0"/>
          <p:nvPr/>
        </p:nvPicPr>
        <p:blipFill rotWithShape="1">
          <a:blip r:embed="rId11">
            <a:alphaModFix/>
          </a:blip>
          <a:srcRect b="-168750" l="89380" r="-89380" t="168750"/>
          <a:stretch/>
        </p:blipFill>
        <p:spPr>
          <a:xfrm>
            <a:off x="9463850" y="2502388"/>
            <a:ext cx="11239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8c1a007a2e_0_11"/>
          <p:cNvSpPr txBox="1"/>
          <p:nvPr/>
        </p:nvSpPr>
        <p:spPr>
          <a:xfrm>
            <a:off x="2690000" y="3839788"/>
            <a:ext cx="63849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12"/>
              </a:rPr>
              <a:t>https://www.easy2name.com</a:t>
            </a:r>
            <a:r>
              <a:rPr b="0" i="0" lang="en-GB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Check out by selecting group name ‘Juniper Hill PTA HP10’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8c1a007a2e_0_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1200" y="3986395"/>
            <a:ext cx="1792673" cy="36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d8db03005_0_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SOCIAL MEDIA</a:t>
            </a:r>
            <a:endParaRPr/>
          </a:p>
        </p:txBody>
      </p:sp>
      <p:pic>
        <p:nvPicPr>
          <p:cNvPr id="199" name="Google Shape;199;g8d8db03005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690825"/>
            <a:ext cx="3999551" cy="399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8d8db03005_0_39"/>
          <p:cNvSpPr txBox="1"/>
          <p:nvPr/>
        </p:nvSpPr>
        <p:spPr>
          <a:xfrm>
            <a:off x="6532750" y="5852925"/>
            <a:ext cx="43896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https://www.facebook.com/juniperhillpta/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8d8db03005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2750" y="1798687"/>
            <a:ext cx="3783825" cy="37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AGM 2020</a:t>
            </a:r>
            <a:endParaRPr/>
          </a:p>
        </p:txBody>
      </p:sp>
      <p:sp>
        <p:nvSpPr>
          <p:cNvPr id="90" name="Google Shape;90;p2"/>
          <p:cNvSpPr txBox="1"/>
          <p:nvPr>
            <p:ph idx="1" type="body"/>
          </p:nvPr>
        </p:nvSpPr>
        <p:spPr>
          <a:xfrm>
            <a:off x="517300" y="1875250"/>
            <a:ext cx="11159100" cy="24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2934" y="143932"/>
            <a:ext cx="1742044" cy="13885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1359850" y="2067900"/>
            <a:ext cx="9474000" cy="398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Welcome   -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named roles assignment   -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Finance review of 2019/20   -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Adventure playground funding project   -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2020/21 fundraising goals and event calendar   -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b946e4d04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Juniper Hill PTA - Committee roles</a:t>
            </a:r>
            <a:endParaRPr/>
          </a:p>
        </p:txBody>
      </p:sp>
      <p:sp>
        <p:nvSpPr>
          <p:cNvPr id="98" name="Google Shape;98;g9b946e4d04_0_0"/>
          <p:cNvSpPr txBox="1"/>
          <p:nvPr>
            <p:ph idx="1" type="body"/>
          </p:nvPr>
        </p:nvSpPr>
        <p:spPr>
          <a:xfrm>
            <a:off x="838200" y="1825625"/>
            <a:ext cx="10515600" cy="490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							Zoe Wishman &amp; Zoe Bourn - Co Chair</a:t>
            </a:r>
            <a:endParaRPr/>
          </a:p>
          <a:p>
            <a:pPr indent="457200" lvl="0" marL="2743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                  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                   Troy Emery - Treasurer</a:t>
            </a:r>
            <a:endParaRPr/>
          </a:p>
          <a:p>
            <a:pPr indent="457200" lvl="0" marL="18288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18288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  Chris Smith - Secretary</a:t>
            </a:r>
            <a:endParaRPr/>
          </a:p>
          <a:p>
            <a:pPr indent="457200" lvl="0" marL="2743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g9b946e4d04_0_0"/>
          <p:cNvPicPr preferRelativeResize="0"/>
          <p:nvPr/>
        </p:nvPicPr>
        <p:blipFill rotWithShape="1">
          <a:blip r:embed="rId3">
            <a:alphaModFix/>
          </a:blip>
          <a:srcRect b="65819" l="50116" r="40506" t="16210"/>
          <a:stretch/>
        </p:blipFill>
        <p:spPr>
          <a:xfrm>
            <a:off x="2610475" y="1594438"/>
            <a:ext cx="1168569" cy="1493153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g9b946e4d0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475" y="3393025"/>
            <a:ext cx="1309376" cy="1464024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1" name="Google Shape;101;g9b946e4d0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475" y="5102125"/>
            <a:ext cx="1309376" cy="15491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g9b946e4d04_0_0"/>
          <p:cNvPicPr preferRelativeResize="0"/>
          <p:nvPr/>
        </p:nvPicPr>
        <p:blipFill rotWithShape="1">
          <a:blip r:embed="rId6">
            <a:alphaModFix/>
          </a:blip>
          <a:srcRect b="35507" l="22483" r="21560" t="32849"/>
          <a:stretch/>
        </p:blipFill>
        <p:spPr>
          <a:xfrm>
            <a:off x="938464" y="1594450"/>
            <a:ext cx="1219435" cy="149315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b946e4d04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Juniper Hill - Committee roles</a:t>
            </a:r>
            <a:endParaRPr/>
          </a:p>
        </p:txBody>
      </p:sp>
      <p:sp>
        <p:nvSpPr>
          <p:cNvPr id="108" name="Google Shape;108;g9b946e4d04_0_12"/>
          <p:cNvSpPr txBox="1"/>
          <p:nvPr>
            <p:ph idx="1" type="body"/>
          </p:nvPr>
        </p:nvSpPr>
        <p:spPr>
          <a:xfrm>
            <a:off x="838200" y="1825625"/>
            <a:ext cx="10515600" cy="394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			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				Chris Marriott - Grants &amp; Sponsorship Manager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Imogen Carey - Health &amp; Safety Officer </a:t>
            </a:r>
            <a:endParaRPr/>
          </a:p>
        </p:txBody>
      </p:sp>
      <p:pic>
        <p:nvPicPr>
          <p:cNvPr id="109" name="Google Shape;109;g9b946e4d04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825" y="1984800"/>
            <a:ext cx="1134326" cy="1451574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0" name="Google Shape;110;g9b946e4d04_0_12"/>
          <p:cNvPicPr preferRelativeResize="0"/>
          <p:nvPr/>
        </p:nvPicPr>
        <p:blipFill rotWithShape="1">
          <a:blip r:embed="rId4">
            <a:alphaModFix/>
          </a:blip>
          <a:srcRect b="43421" l="28371" r="0" t="8508"/>
          <a:stretch/>
        </p:blipFill>
        <p:spPr>
          <a:xfrm>
            <a:off x="1007825" y="3959900"/>
            <a:ext cx="1134325" cy="164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Finance summary 2019/2020  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2934" y="143932"/>
            <a:ext cx="1742044" cy="13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775" y="1532475"/>
            <a:ext cx="6192700" cy="50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b946e4d04_0_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Finance summary 2019/20</a:t>
            </a:r>
            <a:endParaRPr/>
          </a:p>
        </p:txBody>
      </p:sp>
      <p:pic>
        <p:nvPicPr>
          <p:cNvPr id="123" name="Google Shape;123;g9b946e4d04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7" y="1825625"/>
            <a:ext cx="6908225" cy="37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b946e4d04_0_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Finance summary 2019/20</a:t>
            </a:r>
            <a:endParaRPr/>
          </a:p>
        </p:txBody>
      </p:sp>
      <p:sp>
        <p:nvSpPr>
          <p:cNvPr id="129" name="Google Shape;129;g9b946e4d04_0_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g9b946e4d04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4" y="1825628"/>
            <a:ext cx="5619806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8c1a007a2e_0_5"/>
          <p:cNvPicPr preferRelativeResize="0"/>
          <p:nvPr/>
        </p:nvPicPr>
        <p:blipFill rotWithShape="1">
          <a:blip r:embed="rId3">
            <a:alphaModFix/>
          </a:blip>
          <a:srcRect b="0" l="13696" r="0" t="0"/>
          <a:stretch/>
        </p:blipFill>
        <p:spPr>
          <a:xfrm>
            <a:off x="3686925" y="105275"/>
            <a:ext cx="4818175" cy="50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8c1a007a2e_0_5"/>
          <p:cNvPicPr preferRelativeResize="0"/>
          <p:nvPr/>
        </p:nvPicPr>
        <p:blipFill rotWithShape="1">
          <a:blip r:embed="rId4">
            <a:alphaModFix/>
          </a:blip>
          <a:srcRect b="0" l="16451" r="16451" t="0"/>
          <a:stretch/>
        </p:blipFill>
        <p:spPr>
          <a:xfrm>
            <a:off x="8657500" y="3710025"/>
            <a:ext cx="3382099" cy="302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8c1a007a2e_0_5"/>
          <p:cNvPicPr preferRelativeResize="0"/>
          <p:nvPr/>
        </p:nvPicPr>
        <p:blipFill rotWithShape="1">
          <a:blip r:embed="rId5">
            <a:alphaModFix/>
          </a:blip>
          <a:srcRect b="0" l="8068" r="8060" t="0"/>
          <a:stretch/>
        </p:blipFill>
        <p:spPr>
          <a:xfrm>
            <a:off x="152400" y="152400"/>
            <a:ext cx="3382099" cy="302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8c1a007a2e_0_5"/>
          <p:cNvPicPr preferRelativeResize="0"/>
          <p:nvPr/>
        </p:nvPicPr>
        <p:blipFill rotWithShape="1">
          <a:blip r:embed="rId6">
            <a:alphaModFix/>
          </a:blip>
          <a:srcRect b="0" l="13698" r="13705" t="0"/>
          <a:stretch/>
        </p:blipFill>
        <p:spPr>
          <a:xfrm>
            <a:off x="152425" y="3354725"/>
            <a:ext cx="3382098" cy="33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8c1a007a2e_0_5"/>
          <p:cNvSpPr txBox="1"/>
          <p:nvPr/>
        </p:nvSpPr>
        <p:spPr>
          <a:xfrm>
            <a:off x="3714463" y="4473775"/>
            <a:ext cx="47631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>
                <a:latin typeface="Calibri"/>
                <a:ea typeface="Calibri"/>
                <a:cs typeface="Calibri"/>
                <a:sym typeface="Calibri"/>
              </a:rPr>
              <a:t>Our vision for Juniper Hill’s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>
                <a:latin typeface="Calibri"/>
                <a:ea typeface="Calibri"/>
                <a:cs typeface="Calibri"/>
                <a:sym typeface="Calibri"/>
              </a:rPr>
              <a:t>Adventure Playground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g8c1a007a2e_0_5"/>
          <p:cNvPicPr preferRelativeResize="0"/>
          <p:nvPr/>
        </p:nvPicPr>
        <p:blipFill rotWithShape="1">
          <a:blip r:embed="rId7">
            <a:alphaModFix/>
          </a:blip>
          <a:srcRect b="12541" l="0" r="0" t="12541"/>
          <a:stretch/>
        </p:blipFill>
        <p:spPr>
          <a:xfrm>
            <a:off x="8657500" y="152401"/>
            <a:ext cx="3376349" cy="337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Adventure Playground project timeline</a:t>
            </a:r>
            <a:endParaRPr/>
          </a:p>
        </p:txBody>
      </p:sp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890700" y="1542900"/>
            <a:ext cx="105156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 sz="3000"/>
              <a:t>Phase 1 - 2020 - New fencing / Tarmac / Grass beneath trees</a:t>
            </a:r>
            <a:endParaRPr sz="3000"/>
          </a:p>
          <a:p>
            <a:pPr indent="-419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 sz="3000"/>
              <a:t>Funding - £6,000 (2019/20 funds plus recent parent donations and Dunelm Mill support)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838200" y="5976800"/>
            <a:ext cx="1062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12633" r="0" t="0"/>
          <a:stretch/>
        </p:blipFill>
        <p:spPr>
          <a:xfrm>
            <a:off x="1296500" y="3435638"/>
            <a:ext cx="3600012" cy="270000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19257" r="19257" t="0"/>
          <a:stretch/>
        </p:blipFill>
        <p:spPr>
          <a:xfrm>
            <a:off x="5133675" y="3435650"/>
            <a:ext cx="2054425" cy="270000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b="0" l="12707" r="12715" t="0"/>
          <a:stretch/>
        </p:blipFill>
        <p:spPr>
          <a:xfrm>
            <a:off x="7425275" y="3435638"/>
            <a:ext cx="3599999" cy="270001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2020-07-10T20:10:04Z</dcterms:created>
  <dc:creator>Zoe Wishman</dc:creator>
</cp:coreProperties>
</file>